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0" d="100"/>
          <a:sy n="30" d="100"/>
        </p:scale>
        <p:origin x="1128" y="-30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do Gráfico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8-40D0-8ABF-A01D56CFA7E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68-40D0-8ABF-A01D56CFA7E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68-40D0-8ABF-A01D56CFA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4476304"/>
        <c:axId val="334476784"/>
      </c:barChart>
      <c:catAx>
        <c:axId val="33447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34476784"/>
        <c:crosses val="autoZero"/>
        <c:auto val="1"/>
        <c:lblAlgn val="ctr"/>
        <c:lblOffset val="100"/>
        <c:noMultiLvlLbl val="0"/>
      </c:catAx>
      <c:valAx>
        <c:axId val="33447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447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558D-E009-423E-8B2B-62786FAD14FA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1D23-FA5D-4416-A2F8-FDADC70FE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66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558D-E009-423E-8B2B-62786FAD14FA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1D23-FA5D-4416-A2F8-FDADC70FE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70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558D-E009-423E-8B2B-62786FAD14FA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1D23-FA5D-4416-A2F8-FDADC70FE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2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558D-E009-423E-8B2B-62786FAD14FA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1D23-FA5D-4416-A2F8-FDADC70FE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79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558D-E009-423E-8B2B-62786FAD14FA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1D23-FA5D-4416-A2F8-FDADC70FE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29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558D-E009-423E-8B2B-62786FAD14FA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1D23-FA5D-4416-A2F8-FDADC70FE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30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558D-E009-423E-8B2B-62786FAD14FA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1D23-FA5D-4416-A2F8-FDADC70FE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74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558D-E009-423E-8B2B-62786FAD14FA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1D23-FA5D-4416-A2F8-FDADC70FE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9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558D-E009-423E-8B2B-62786FAD14FA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1D23-FA5D-4416-A2F8-FDADC70FE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84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558D-E009-423E-8B2B-62786FAD14FA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1D23-FA5D-4416-A2F8-FDADC70FE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08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558D-E009-423E-8B2B-62786FAD14FA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1D23-FA5D-4416-A2F8-FDADC70FE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39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5558D-E009-423E-8B2B-62786FAD14FA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1D23-FA5D-4416-A2F8-FDADC70FE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06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mailto:congressoAUGMnaunicamp@proec.unicamp.b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428">
            <a:extLst>
              <a:ext uri="{FF2B5EF4-FFF2-40B4-BE49-F238E27FC236}">
                <a16:creationId xmlns:a16="http://schemas.microsoft.com/office/drawing/2014/main" id="{1A376E82-DE44-1341-0989-ED3320A98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495" y="5374413"/>
            <a:ext cx="30093203" cy="17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63" tIns="43432" rIns="86863" bIns="43432">
            <a:spAutoFit/>
          </a:bodyPr>
          <a:lstStyle>
            <a:lvl1pPr marL="484188" indent="-484188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Autor</a:t>
            </a:r>
            <a:r>
              <a:rPr kumimoji="0" lang="pt-BR" sz="4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; Autor</a:t>
            </a:r>
            <a:r>
              <a:rPr kumimoji="0" lang="pt-BR" sz="4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; Autor</a:t>
            </a:r>
            <a:r>
              <a:rPr kumimoji="0" lang="pt-BR" sz="4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; Autor</a:t>
            </a:r>
            <a:r>
              <a:rPr kumimoji="0" lang="pt-BR" sz="4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; Autor</a:t>
            </a:r>
            <a:r>
              <a:rPr kumimoji="0" lang="pt-BR" sz="4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; Autor</a:t>
            </a:r>
            <a:r>
              <a:rPr kumimoji="0" lang="pt-BR" sz="4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6     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4000" baseline="30000" dirty="0">
              <a:solidFill>
                <a:srgbClr val="000000"/>
              </a:solidFill>
              <a:latin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baseline="30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pt-BR" sz="4000" dirty="0">
                <a:solidFill>
                  <a:srgbClr val="000000"/>
                </a:solidFill>
                <a:latin typeface="Times New Roman"/>
              </a:rPr>
              <a:t> Titulação do autor; </a:t>
            </a:r>
            <a:r>
              <a:rPr lang="pt-BR" sz="4000" baseline="30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pt-BR" sz="4000" dirty="0">
                <a:solidFill>
                  <a:srgbClr val="000000"/>
                </a:solidFill>
                <a:latin typeface="Times New Roman"/>
              </a:rPr>
              <a:t> Titulação do autor; </a:t>
            </a:r>
            <a:r>
              <a:rPr lang="pt-BR" sz="4000" baseline="30000" dirty="0">
                <a:solidFill>
                  <a:srgbClr val="000000"/>
                </a:solidFill>
                <a:latin typeface="Times New Roman"/>
              </a:rPr>
              <a:t>3</a:t>
            </a:r>
            <a:r>
              <a:rPr lang="pt-BR" sz="4000" dirty="0">
                <a:solidFill>
                  <a:srgbClr val="000000"/>
                </a:solidFill>
                <a:latin typeface="Times New Roman"/>
              </a:rPr>
              <a:t> Titulação do autor; </a:t>
            </a:r>
            <a:r>
              <a:rPr lang="pt-BR" sz="4000" baseline="30000" dirty="0">
                <a:solidFill>
                  <a:srgbClr val="000000"/>
                </a:solidFill>
                <a:latin typeface="Times New Roman"/>
              </a:rPr>
              <a:t>4</a:t>
            </a:r>
            <a:r>
              <a:rPr lang="pt-BR" sz="4000" dirty="0">
                <a:solidFill>
                  <a:srgbClr val="000000"/>
                </a:solidFill>
                <a:latin typeface="Times New Roman"/>
              </a:rPr>
              <a:t> Titulação do autor; </a:t>
            </a:r>
            <a:r>
              <a:rPr lang="pt-BR" sz="4000" baseline="30000" dirty="0">
                <a:solidFill>
                  <a:srgbClr val="000000"/>
                </a:solidFill>
                <a:latin typeface="Times New Roman"/>
              </a:rPr>
              <a:t>4</a:t>
            </a:r>
            <a:r>
              <a:rPr lang="pt-BR" sz="4000" dirty="0">
                <a:solidFill>
                  <a:srgbClr val="000000"/>
                </a:solidFill>
                <a:latin typeface="Times New Roman"/>
              </a:rPr>
              <a:t> Titulação do autor; </a:t>
            </a:r>
            <a:r>
              <a:rPr lang="pt-BR" sz="4000" baseline="30000" dirty="0">
                <a:solidFill>
                  <a:srgbClr val="000000"/>
                </a:solidFill>
                <a:latin typeface="Times New Roman"/>
              </a:rPr>
              <a:t>5</a:t>
            </a:r>
            <a:r>
              <a:rPr lang="pt-BR" sz="4000" dirty="0">
                <a:solidFill>
                  <a:srgbClr val="000000"/>
                </a:solidFill>
                <a:latin typeface="Times New Roman"/>
              </a:rPr>
              <a:t> Titulação do autor; </a:t>
            </a:r>
            <a:r>
              <a:rPr lang="pt-BR" sz="4000" baseline="30000" dirty="0">
                <a:solidFill>
                  <a:srgbClr val="000000"/>
                </a:solidFill>
                <a:latin typeface="Times New Roman"/>
              </a:rPr>
              <a:t>6</a:t>
            </a:r>
            <a:r>
              <a:rPr lang="pt-BR" sz="4000" dirty="0">
                <a:solidFill>
                  <a:srgbClr val="000000"/>
                </a:solidFill>
                <a:latin typeface="Times New Roman"/>
              </a:rPr>
              <a:t> Titulação do autor</a:t>
            </a:r>
            <a:endParaRPr lang="pt-BR" altLang="pt-BR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3414">
            <a:extLst>
              <a:ext uri="{FF2B5EF4-FFF2-40B4-BE49-F238E27FC236}">
                <a16:creationId xmlns:a16="http://schemas.microsoft.com/office/drawing/2014/main" id="{46D1C2CF-E1E5-68D2-42F1-4C05A6559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782" y="3825888"/>
            <a:ext cx="32413070" cy="193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63" tIns="43432" rIns="86863" bIns="43432">
            <a:spAutoFit/>
          </a:bodyPr>
          <a:lstStyle>
            <a:lvl1pPr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6921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 panose="02020603050405020304" pitchFamily="18" charset="0"/>
              </a:rPr>
              <a:t>TÍTULO: SUBTÍTULO</a:t>
            </a:r>
            <a:endParaRPr kumimoji="0" lang="pt-BR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 panose="02020603050405020304" pitchFamily="18" charset="0"/>
            </a:endParaRPr>
          </a:p>
          <a:p>
            <a:pPr marL="0" marR="0" lvl="0" indent="0" algn="ctr" defTabSz="6921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8D55DEF-1C6F-2255-C9E7-B35262D725D1}"/>
              </a:ext>
            </a:extLst>
          </p:cNvPr>
          <p:cNvSpPr txBox="1"/>
          <p:nvPr/>
        </p:nvSpPr>
        <p:spPr>
          <a:xfrm>
            <a:off x="1188495" y="9050137"/>
            <a:ext cx="14525625" cy="769441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979488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INTRODUÇÃO</a:t>
            </a:r>
          </a:p>
          <a:p>
            <a:pPr marL="0" marR="0" lvl="0" indent="979488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  <a:p>
            <a:pPr marL="0" marR="0" lvl="0" indent="979488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0" cap="none" spc="0" normalizeH="0" baseline="0" noProof="0" dirty="0"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Este é um modelo de pôster. Pode ser modificado de acordo com a preferência dos autores, mantendo-se os requisitos mínimos de tamanho de letra para que o texto seja visível nos televisores. Os quadros e a disposição das informações podem ser editados, bem como inserir imagens, gráficos, tabelas, tópicos e etc. Salve seu arquivo em PDF, leve uma cópia ao evento e envie para </a:t>
            </a:r>
            <a:r>
              <a:rPr kumimoji="0" lang="pt-BR" sz="4800" b="0" i="0" u="none" strike="noStrike" kern="0" cap="none" spc="0" normalizeH="0" baseline="0" noProof="0" dirty="0"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hlinkClick r:id="rId2"/>
              </a:rPr>
              <a:t>congressoAUGMnaunicamp@proec.unicamp.br</a:t>
            </a:r>
            <a:endParaRPr kumimoji="0" lang="pt-BR" sz="4800" b="0" i="0" u="none" strike="noStrike" kern="0" cap="none" spc="0" normalizeH="0" baseline="0" noProof="0" dirty="0"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0E5F841-FD97-053F-F95E-EAD0CD9BDBA0}"/>
              </a:ext>
            </a:extLst>
          </p:cNvPr>
          <p:cNvSpPr txBox="1"/>
          <p:nvPr/>
        </p:nvSpPr>
        <p:spPr>
          <a:xfrm>
            <a:off x="1149895" y="33148021"/>
            <a:ext cx="14580600" cy="858696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979488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RESULTADOS E DISCUSSÃO</a:t>
            </a:r>
          </a:p>
          <a:p>
            <a:pPr marL="0" marR="0" lvl="0" indent="979488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  <a:p>
            <a:pPr marL="0" marR="0" lvl="0" indent="979488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kumimoji="0" lang="pt-BR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D72AB41-BF03-2003-8A0E-D4EE0EF3D44E}"/>
              </a:ext>
            </a:extLst>
          </p:cNvPr>
          <p:cNvSpPr txBox="1"/>
          <p:nvPr/>
        </p:nvSpPr>
        <p:spPr>
          <a:xfrm>
            <a:off x="1149895" y="27949948"/>
            <a:ext cx="14580600" cy="48628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1082675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5400" b="1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MÉTODO </a:t>
            </a:r>
          </a:p>
          <a:p>
            <a:pPr indent="1082675"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5000" dirty="0">
              <a:solidFill>
                <a:srgbClr val="000000"/>
              </a:solidFill>
              <a:latin typeface="Times New Roman"/>
              <a:cs typeface="Times New Roman" panose="02020603050405020304" pitchFamily="18" charset="0"/>
            </a:endParaRPr>
          </a:p>
          <a:p>
            <a:pPr indent="1082675"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50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71CF606-7CD8-43D8-1941-0AA0B58B26B6}"/>
              </a:ext>
            </a:extLst>
          </p:cNvPr>
          <p:cNvSpPr txBox="1"/>
          <p:nvPr/>
        </p:nvSpPr>
        <p:spPr>
          <a:xfrm>
            <a:off x="16756073" y="33332687"/>
            <a:ext cx="14525625" cy="8402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10826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REFERÊNCIAS</a:t>
            </a: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4000" dirty="0">
              <a:solidFill>
                <a:srgbClr val="000000"/>
              </a:solidFill>
              <a:latin typeface="Times New Roman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4000" dirty="0">
              <a:solidFill>
                <a:srgbClr val="000000"/>
              </a:solidFill>
              <a:latin typeface="Times New Roman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B8B0448-31BE-16C2-C8D5-8D78FB777638}"/>
              </a:ext>
            </a:extLst>
          </p:cNvPr>
          <p:cNvSpPr txBox="1"/>
          <p:nvPr/>
        </p:nvSpPr>
        <p:spPr>
          <a:xfrm>
            <a:off x="16685170" y="7523042"/>
            <a:ext cx="1452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0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E-mail: </a:t>
            </a:r>
            <a:r>
              <a:rPr lang="pt-BR" sz="4000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xxxxxxxxxxxxxxxxxxxxxxxxxxxxxx</a:t>
            </a:r>
            <a:endParaRPr lang="pt-BR" sz="4000" dirty="0">
              <a:solidFill>
                <a:srgbClr val="000000"/>
              </a:solidFill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19D1598-AE75-71AF-492A-C9568428C3A1}"/>
              </a:ext>
            </a:extLst>
          </p:cNvPr>
          <p:cNvSpPr txBox="1"/>
          <p:nvPr/>
        </p:nvSpPr>
        <p:spPr>
          <a:xfrm>
            <a:off x="1172120" y="7545954"/>
            <a:ext cx="1465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0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Eixo temático: Comunicação e Redes (exemplo)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81DCCCD-E362-70B5-82A7-F9B2CEB3630A}"/>
              </a:ext>
            </a:extLst>
          </p:cNvPr>
          <p:cNvSpPr txBox="1"/>
          <p:nvPr/>
        </p:nvSpPr>
        <p:spPr>
          <a:xfrm>
            <a:off x="1188495" y="16957545"/>
            <a:ext cx="14542000" cy="48628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979488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OBJETIVOS</a:t>
            </a:r>
          </a:p>
          <a:p>
            <a:pPr marL="0" marR="0" lvl="0" indent="979488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  <a:p>
            <a:pPr marL="0" marR="0" lvl="0" indent="979488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	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537E3B9-B0EE-1DA1-F3D0-4A5CB91BDA1A}"/>
              </a:ext>
            </a:extLst>
          </p:cNvPr>
          <p:cNvSpPr txBox="1"/>
          <p:nvPr/>
        </p:nvSpPr>
        <p:spPr>
          <a:xfrm>
            <a:off x="16756073" y="9050137"/>
            <a:ext cx="14476944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1082675"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50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</a:t>
            </a:r>
          </a:p>
        </p:txBody>
      </p:sp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ADE178D1-095E-687C-5A4A-EDD0611E9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659045"/>
              </p:ext>
            </p:extLst>
          </p:nvPr>
        </p:nvGraphicFramePr>
        <p:xfrm>
          <a:off x="16707393" y="26645217"/>
          <a:ext cx="14519774" cy="6401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Retângulo 38">
            <a:extLst>
              <a:ext uri="{FF2B5EF4-FFF2-40B4-BE49-F238E27FC236}">
                <a16:creationId xmlns:a16="http://schemas.microsoft.com/office/drawing/2014/main" id="{C9B08014-2DF7-D29A-2C65-DBBB089EF850}"/>
              </a:ext>
            </a:extLst>
          </p:cNvPr>
          <p:cNvSpPr/>
          <p:nvPr/>
        </p:nvSpPr>
        <p:spPr>
          <a:xfrm>
            <a:off x="1172121" y="21988016"/>
            <a:ext cx="14558374" cy="58828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dirty="0"/>
              <a:t>EXEMPLO DE IMAGEM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300C685-5890-D6D7-C421-FF5432F73EAF}"/>
              </a:ext>
            </a:extLst>
          </p:cNvPr>
          <p:cNvSpPr txBox="1"/>
          <p:nvPr/>
        </p:nvSpPr>
        <p:spPr>
          <a:xfrm>
            <a:off x="16756073" y="19955304"/>
            <a:ext cx="14525625" cy="64017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1082675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5400" b="1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CONSIDERAÇÕES FINAIS </a:t>
            </a:r>
          </a:p>
          <a:p>
            <a:pPr indent="1082675"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5000" dirty="0">
              <a:solidFill>
                <a:srgbClr val="000000"/>
              </a:solidFill>
              <a:latin typeface="Times New Roman"/>
              <a:cs typeface="Times New Roman" panose="02020603050405020304" pitchFamily="18" charset="0"/>
            </a:endParaRPr>
          </a:p>
          <a:p>
            <a:pPr indent="1082675"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50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CFB6EFF3-DB3D-331A-9324-16B6728C4BA1}"/>
              </a:ext>
            </a:extLst>
          </p:cNvPr>
          <p:cNvSpPr/>
          <p:nvPr/>
        </p:nvSpPr>
        <p:spPr>
          <a:xfrm>
            <a:off x="16756074" y="12463125"/>
            <a:ext cx="14525625" cy="72492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dirty="0"/>
              <a:t>EXEMPLO DE IMAGEM 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DB735F4-00C1-CBBE-DFCB-F577F863805D}"/>
              </a:ext>
            </a:extLst>
          </p:cNvPr>
          <p:cNvSpPr txBox="1"/>
          <p:nvPr/>
        </p:nvSpPr>
        <p:spPr>
          <a:xfrm>
            <a:off x="9293531" y="42070190"/>
            <a:ext cx="1465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0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Financiamento: PROEC-Unicamp (exemplo)</a:t>
            </a:r>
          </a:p>
        </p:txBody>
      </p:sp>
    </p:spTree>
    <p:extLst>
      <p:ext uri="{BB962C8B-B14F-4D97-AF65-F5344CB8AC3E}">
        <p14:creationId xmlns:p14="http://schemas.microsoft.com/office/powerpoint/2010/main" val="1848960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435</TotalTime>
  <Words>174</Words>
  <Application>Microsoft Office PowerPoint</Application>
  <PresentationFormat>Personalizar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tahoma, verdana, arial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Pamela Keiti Baena</dc:creator>
  <cp:lastModifiedBy>Pamela Keiti Baena</cp:lastModifiedBy>
  <cp:revision>5</cp:revision>
  <dcterms:created xsi:type="dcterms:W3CDTF">2023-06-05T14:18:25Z</dcterms:created>
  <dcterms:modified xsi:type="dcterms:W3CDTF">2023-06-06T20:33:32Z</dcterms:modified>
</cp:coreProperties>
</file>