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56" r:id="rId4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3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672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044D230-E0FC-58B9-9AF5-B3B18F9058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6AD17A2-F9F8-8257-FC71-2C1933A9A8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94FEC35-B3F9-D436-6F96-DE904D4380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223C2-3683-4E28-A875-529E0476019F}" type="datetimeFigureOut">
              <a:rPr lang="pt-BR" smtClean="0"/>
              <a:t>12/06/2023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D8ACB56-2CDA-B3DE-8E63-DC1625E81F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1AD3226-C5B2-D179-9854-A5C02EB53F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E209A-019F-42C0-9FE4-1DBE2CDF5E2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699849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F80CE8-F71D-9385-3EA7-747FC168DB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A8BE3D7D-4C9E-DBE6-7EF7-B4A08F8472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E5F7AA4-0181-69A9-F09E-4AD19631B5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223C2-3683-4E28-A875-529E0476019F}" type="datetimeFigureOut">
              <a:rPr lang="pt-BR" smtClean="0"/>
              <a:t>12/06/2023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ABA59E9-B8B5-1594-80C5-4C67108577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683253A-D089-9A03-346E-F2BFF43561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E209A-019F-42C0-9FE4-1DBE2CDF5E2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774597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FA46FF22-3AF4-35CB-68E1-DD49B9A8BE1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7DD40A3C-700D-C381-05F8-F93A5B32AE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68724D7-F06E-BB81-D836-8D7C12993C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223C2-3683-4E28-A875-529E0476019F}" type="datetimeFigureOut">
              <a:rPr lang="pt-BR" smtClean="0"/>
              <a:t>12/06/2023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818254A-28A0-633B-BBB6-8D80A4BA28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FCA05A4-892F-6EEC-352B-711558FB94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E209A-019F-42C0-9FE4-1DBE2CDF5E2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02217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344B8B7-EB06-D462-E3AA-F6D4CAB685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F96CA45-F780-CA07-601D-EB91354E47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1720D27-5C0B-E1B3-E60C-41CFE7AC54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223C2-3683-4E28-A875-529E0476019F}" type="datetimeFigureOut">
              <a:rPr lang="pt-BR" smtClean="0"/>
              <a:t>12/06/2023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2DECD3E-5FEA-AB28-A712-23CD05A2D6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EC7DBC0-647B-001A-0D81-1EF9882E9F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E209A-019F-42C0-9FE4-1DBE2CDF5E2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173221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5FA4888-6B44-9386-77A6-DDE9E37E6C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4A511866-34D6-6C6D-8338-350DC6269A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9213174-9B6F-5BE5-2EDB-496BC17099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223C2-3683-4E28-A875-529E0476019F}" type="datetimeFigureOut">
              <a:rPr lang="pt-BR" smtClean="0"/>
              <a:t>12/06/2023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562664D-B62A-6EBC-E15F-D5C158120E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34BCF34-5169-5162-BB6C-BC6AC0EF0F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E209A-019F-42C0-9FE4-1DBE2CDF5E2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968188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2942F08-FD64-CAAE-547C-AF236D65B2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B394F14-E23E-CBA0-3C14-8F99E3B54A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F51F513D-8D8B-20A7-EB46-EE61EBFDE9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B11272D1-BE6C-72CF-8033-64E372A7C4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223C2-3683-4E28-A875-529E0476019F}" type="datetimeFigureOut">
              <a:rPr lang="pt-BR" smtClean="0"/>
              <a:t>12/06/2023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FFEA7975-121B-E566-7DFA-E0831536A6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2ED6DF72-5247-668C-D71D-03FDF161A7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E209A-019F-42C0-9FE4-1DBE2CDF5E2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437794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E26570F-4A9A-D8B8-E604-88519A25CA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A1B01F9E-E751-7DEF-1D18-3E033DDAF7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ED20B6C3-5B3F-CF9E-EACA-D055B08643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E83BF111-DC7C-EB3A-68B3-DBBF2CCBBB3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B651E63E-90C1-805D-6593-5A7310B59DD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421DEE68-81A1-A2A0-E870-BAE0BED90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223C2-3683-4E28-A875-529E0476019F}" type="datetimeFigureOut">
              <a:rPr lang="pt-BR" smtClean="0"/>
              <a:t>12/06/2023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4678A802-2556-D82A-FAF7-90C1DA463B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88AAA380-E395-C19B-B5BE-D81A5D02F6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E209A-019F-42C0-9FE4-1DBE2CDF5E2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461887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D76543A-9436-55CA-51C6-5C1FD3B1DE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2047103A-5172-0310-5647-55CD8F2F34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223C2-3683-4E28-A875-529E0476019F}" type="datetimeFigureOut">
              <a:rPr lang="pt-BR" smtClean="0"/>
              <a:t>12/06/2023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5803BC1A-59E1-AB2B-6042-196A344B44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FB1858D2-288B-E048-6AD8-9AA2AF1592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E209A-019F-42C0-9FE4-1DBE2CDF5E2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744611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62A2E5EC-0657-FDF3-277C-057BFB8FDD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223C2-3683-4E28-A875-529E0476019F}" type="datetimeFigureOut">
              <a:rPr lang="pt-BR" smtClean="0"/>
              <a:t>12/06/2023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EC9A8BE8-3F64-F041-CE39-84716D46BA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D2EDAFA0-C34E-75ED-431A-AE650A2802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E209A-019F-42C0-9FE4-1DBE2CDF5E2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383055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94A687C-709A-971F-333F-1C1EA809D3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750CB08-E401-D168-70DD-09BE33C564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781462B5-CCA3-A0B5-F959-E5F63F2C07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C1D4E1B5-0A12-74A8-A33E-64442CDA15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223C2-3683-4E28-A875-529E0476019F}" type="datetimeFigureOut">
              <a:rPr lang="pt-BR" smtClean="0"/>
              <a:t>12/06/2023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4CC9DB8C-6C07-D3CB-DAEA-31CBF31FF8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2D92049B-8054-01E9-239E-CDD3F01D9A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E209A-019F-42C0-9FE4-1DBE2CDF5E2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025718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F27DA63-6A80-C013-3114-5185809DA6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20C5EB37-5C75-6766-6B48-5FBFB68E7DA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6527391F-EF20-23BD-E673-5672E39067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4D91E7DD-2208-333A-EF33-976C4B2AE7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223C2-3683-4E28-A875-529E0476019F}" type="datetimeFigureOut">
              <a:rPr lang="pt-BR" smtClean="0"/>
              <a:t>12/06/2023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85B9AFAE-437F-1483-D445-7068B93C6D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BCDDD312-4231-2DB0-254E-1F4FD915EA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E209A-019F-42C0-9FE4-1DBE2CDF5E2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16125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AD05CE5A-D4CB-F5C8-DFE0-C1D49DA4BD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FCA24787-831D-C522-4C4A-9CD8871BDD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828000E-51BE-C885-10EC-5AC444CD65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B223C2-3683-4E28-A875-529E0476019F}" type="datetimeFigureOut">
              <a:rPr lang="pt-BR" smtClean="0"/>
              <a:t>12/06/2023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E2EF79D-5D4A-D5D3-E268-40D02586C29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45757F6-5535-9F8A-2517-2F51BABB769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1E209A-019F-42C0-9FE4-1DBE2CDF5E2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680368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congressoAUGMnaunicamp@proec.unicamp.br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5F67D68-D7B3-B9FC-93C3-9582E6F422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913043"/>
            <a:ext cx="10515600" cy="1067968"/>
          </a:xfrm>
        </p:spPr>
        <p:txBody>
          <a:bodyPr anchor="t">
            <a:normAutofit/>
          </a:bodyPr>
          <a:lstStyle/>
          <a:p>
            <a:pPr algn="ctr"/>
            <a:r>
              <a:rPr lang="pt-BR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TÍTULO: SUBTÍTULO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E58157EA-788F-6858-4F4C-7C181C9B70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3429000"/>
            <a:ext cx="10515600" cy="1500187"/>
          </a:xfr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anose="02020603050405020304" pitchFamily="18" charset="0"/>
              </a:rPr>
              <a:t>Autor</a:t>
            </a:r>
            <a:r>
              <a:rPr kumimoji="0" lang="pt-BR" sz="2400" b="1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anose="02020603050405020304" pitchFamily="18" charset="0"/>
              </a:rPr>
              <a:t>1</a:t>
            </a:r>
            <a:r>
              <a:rPr kumimoji="0" lang="pt-BR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anose="02020603050405020304" pitchFamily="18" charset="0"/>
              </a:rPr>
              <a:t>; Autor</a:t>
            </a:r>
            <a:r>
              <a:rPr kumimoji="0" lang="pt-BR" sz="2400" b="1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anose="02020603050405020304" pitchFamily="18" charset="0"/>
              </a:rPr>
              <a:t>2</a:t>
            </a:r>
            <a:r>
              <a:rPr kumimoji="0" lang="pt-BR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anose="02020603050405020304" pitchFamily="18" charset="0"/>
              </a:rPr>
              <a:t>; Autor</a:t>
            </a:r>
            <a:r>
              <a:rPr kumimoji="0" lang="pt-BR" sz="2400" b="1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anose="02020603050405020304" pitchFamily="18" charset="0"/>
              </a:rPr>
              <a:t>3</a:t>
            </a:r>
            <a:r>
              <a:rPr kumimoji="0" lang="pt-BR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anose="02020603050405020304" pitchFamily="18" charset="0"/>
              </a:rPr>
              <a:t>; Autor</a:t>
            </a:r>
            <a:r>
              <a:rPr kumimoji="0" lang="pt-BR" sz="2400" b="1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anose="02020603050405020304" pitchFamily="18" charset="0"/>
              </a:rPr>
              <a:t>4</a:t>
            </a:r>
            <a:r>
              <a:rPr kumimoji="0" lang="pt-BR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anose="02020603050405020304" pitchFamily="18" charset="0"/>
              </a:rPr>
              <a:t>; Autor</a:t>
            </a:r>
            <a:r>
              <a:rPr kumimoji="0" lang="pt-BR" sz="2400" b="1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anose="02020603050405020304" pitchFamily="18" charset="0"/>
              </a:rPr>
              <a:t>5</a:t>
            </a:r>
            <a:r>
              <a:rPr kumimoji="0" lang="pt-BR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anose="02020603050405020304" pitchFamily="18" charset="0"/>
              </a:rPr>
              <a:t>; Autor</a:t>
            </a:r>
            <a:r>
              <a:rPr kumimoji="0" lang="pt-BR" sz="2400" b="1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anose="02020603050405020304" pitchFamily="18" charset="0"/>
              </a:rPr>
              <a:t>6     </a:t>
            </a:r>
            <a:endParaRPr kumimoji="0" lang="pt-BR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Times New Roman" panose="02020603050405020304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pt-BR" sz="2400" baseline="30000" dirty="0">
              <a:solidFill>
                <a:srgbClr val="000000"/>
              </a:solidFill>
              <a:latin typeface="Times New Roman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pt-BR" sz="1800" baseline="30000" dirty="0">
                <a:solidFill>
                  <a:srgbClr val="000000"/>
                </a:solidFill>
                <a:latin typeface="Times New Roman"/>
              </a:rPr>
              <a:t>1</a:t>
            </a:r>
            <a:r>
              <a:rPr lang="pt-BR" sz="1800" dirty="0">
                <a:solidFill>
                  <a:srgbClr val="000000"/>
                </a:solidFill>
                <a:latin typeface="Times New Roman"/>
              </a:rPr>
              <a:t> Titulação do autor; </a:t>
            </a:r>
            <a:r>
              <a:rPr lang="pt-BR" sz="1800" baseline="30000" dirty="0">
                <a:solidFill>
                  <a:srgbClr val="000000"/>
                </a:solidFill>
                <a:latin typeface="Times New Roman"/>
              </a:rPr>
              <a:t>2</a:t>
            </a:r>
            <a:r>
              <a:rPr lang="pt-BR" sz="1800" dirty="0">
                <a:solidFill>
                  <a:srgbClr val="000000"/>
                </a:solidFill>
                <a:latin typeface="Times New Roman"/>
              </a:rPr>
              <a:t> Titulação do autor; </a:t>
            </a:r>
            <a:r>
              <a:rPr lang="pt-BR" sz="1800" baseline="30000" dirty="0">
                <a:solidFill>
                  <a:srgbClr val="000000"/>
                </a:solidFill>
                <a:latin typeface="Times New Roman"/>
              </a:rPr>
              <a:t>3</a:t>
            </a:r>
            <a:r>
              <a:rPr lang="pt-BR" sz="1800" dirty="0">
                <a:solidFill>
                  <a:srgbClr val="000000"/>
                </a:solidFill>
                <a:latin typeface="Times New Roman"/>
              </a:rPr>
              <a:t> Titulação do autor; </a:t>
            </a:r>
            <a:r>
              <a:rPr lang="pt-BR" sz="1800" baseline="30000" dirty="0">
                <a:solidFill>
                  <a:srgbClr val="000000"/>
                </a:solidFill>
                <a:latin typeface="Times New Roman"/>
              </a:rPr>
              <a:t>4</a:t>
            </a:r>
            <a:r>
              <a:rPr lang="pt-BR" sz="1800" dirty="0">
                <a:solidFill>
                  <a:srgbClr val="000000"/>
                </a:solidFill>
                <a:latin typeface="Times New Roman"/>
              </a:rPr>
              <a:t> Titulação do autor; </a:t>
            </a:r>
            <a:r>
              <a:rPr lang="pt-BR" sz="1800" baseline="30000" dirty="0">
                <a:solidFill>
                  <a:srgbClr val="000000"/>
                </a:solidFill>
                <a:latin typeface="Times New Roman"/>
              </a:rPr>
              <a:t>4</a:t>
            </a:r>
            <a:r>
              <a:rPr lang="pt-BR" sz="1800" dirty="0">
                <a:solidFill>
                  <a:srgbClr val="000000"/>
                </a:solidFill>
                <a:latin typeface="Times New Roman"/>
              </a:rPr>
              <a:t> Titulação do autor; </a:t>
            </a:r>
            <a:r>
              <a:rPr lang="pt-BR" sz="1800" baseline="30000" dirty="0">
                <a:solidFill>
                  <a:srgbClr val="000000"/>
                </a:solidFill>
                <a:latin typeface="Times New Roman"/>
              </a:rPr>
              <a:t>5</a:t>
            </a:r>
            <a:r>
              <a:rPr lang="pt-BR" sz="1800" dirty="0">
                <a:solidFill>
                  <a:srgbClr val="000000"/>
                </a:solidFill>
                <a:latin typeface="Times New Roman"/>
              </a:rPr>
              <a:t> Titulação do autor; </a:t>
            </a:r>
            <a:r>
              <a:rPr lang="pt-BR" sz="1800" baseline="30000" dirty="0">
                <a:solidFill>
                  <a:srgbClr val="000000"/>
                </a:solidFill>
                <a:latin typeface="Times New Roman"/>
              </a:rPr>
              <a:t>6</a:t>
            </a:r>
            <a:r>
              <a:rPr lang="pt-BR" sz="1800" dirty="0">
                <a:solidFill>
                  <a:srgbClr val="000000"/>
                </a:solidFill>
                <a:latin typeface="Times New Roman"/>
              </a:rPr>
              <a:t> Titulação do autor</a:t>
            </a:r>
            <a:endParaRPr lang="pt-BR" altLang="pt-BR" sz="1800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E6A14B86-235D-B547-A1EE-8BB897D60B1B}"/>
              </a:ext>
            </a:extLst>
          </p:cNvPr>
          <p:cNvSpPr txBox="1"/>
          <p:nvPr/>
        </p:nvSpPr>
        <p:spPr>
          <a:xfrm>
            <a:off x="831850" y="5825166"/>
            <a:ext cx="544686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1600" dirty="0">
                <a:solidFill>
                  <a:srgbClr val="000000"/>
                </a:solidFill>
                <a:latin typeface="Times New Roman"/>
                <a:cs typeface="Times New Roman" panose="02020603050405020304" pitchFamily="18" charset="0"/>
              </a:rPr>
              <a:t>E-mail: </a:t>
            </a:r>
            <a:r>
              <a:rPr lang="pt-BR" sz="1600" dirty="0" err="1">
                <a:solidFill>
                  <a:srgbClr val="000000"/>
                </a:solidFill>
                <a:latin typeface="Times New Roman"/>
                <a:cs typeface="Times New Roman" panose="02020603050405020304" pitchFamily="18" charset="0"/>
              </a:rPr>
              <a:t>xxxxxxxxxxxxxxxxxxxxxxxxxxxxxx</a:t>
            </a:r>
            <a:endParaRPr lang="pt-BR" sz="1600" dirty="0">
              <a:solidFill>
                <a:srgbClr val="000000"/>
              </a:solidFill>
              <a:latin typeface="Times New Roman"/>
              <a:cs typeface="Times New Roman" panose="02020603050405020304" pitchFamily="18" charset="0"/>
            </a:endParaRP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F0C7318F-BA69-EAF6-E0B6-DF497733D659}"/>
              </a:ext>
            </a:extLst>
          </p:cNvPr>
          <p:cNvSpPr txBox="1"/>
          <p:nvPr/>
        </p:nvSpPr>
        <p:spPr>
          <a:xfrm>
            <a:off x="831850" y="5425056"/>
            <a:ext cx="697162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1600" dirty="0">
                <a:solidFill>
                  <a:srgbClr val="000000"/>
                </a:solidFill>
                <a:latin typeface="Times New Roman"/>
                <a:cs typeface="Times New Roman" panose="02020603050405020304" pitchFamily="18" charset="0"/>
              </a:rPr>
              <a:t>Eixo temático: Comunicação e Redes (exemplo)</a:t>
            </a:r>
          </a:p>
        </p:txBody>
      </p:sp>
      <p:sp>
        <p:nvSpPr>
          <p:cNvPr id="6" name="Retângulo 5">
            <a:extLst>
              <a:ext uri="{FF2B5EF4-FFF2-40B4-BE49-F238E27FC236}">
                <a16:creationId xmlns:a16="http://schemas.microsoft.com/office/drawing/2014/main" id="{54F95E78-DBC1-E6F9-2CE7-2E55E69B80E0}"/>
              </a:ext>
            </a:extLst>
          </p:cNvPr>
          <p:cNvSpPr/>
          <p:nvPr/>
        </p:nvSpPr>
        <p:spPr>
          <a:xfrm>
            <a:off x="9987711" y="5335584"/>
            <a:ext cx="1372439" cy="8281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Logo da sua instituição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16601313-D193-9A20-7D9C-39CBFF5E7FF7}"/>
              </a:ext>
            </a:extLst>
          </p:cNvPr>
          <p:cNvSpPr txBox="1"/>
          <p:nvPr/>
        </p:nvSpPr>
        <p:spPr>
          <a:xfrm>
            <a:off x="831850" y="5024946"/>
            <a:ext cx="697162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1600" dirty="0">
                <a:solidFill>
                  <a:srgbClr val="000000"/>
                </a:solidFill>
                <a:latin typeface="Times New Roman"/>
                <a:cs typeface="Times New Roman" panose="02020603050405020304" pitchFamily="18" charset="0"/>
              </a:rPr>
              <a:t>Financiamento: PROEC-Unicamp (se houver)</a:t>
            </a:r>
          </a:p>
        </p:txBody>
      </p:sp>
    </p:spTree>
    <p:extLst>
      <p:ext uri="{BB962C8B-B14F-4D97-AF65-F5344CB8AC3E}">
        <p14:creationId xmlns:p14="http://schemas.microsoft.com/office/powerpoint/2010/main" val="27095382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F3ACB70-B421-B38D-6CD5-F679596CFC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45389"/>
            <a:ext cx="10515600" cy="845299"/>
          </a:xfrm>
        </p:spPr>
        <p:txBody>
          <a:bodyPr/>
          <a:lstStyle/>
          <a:p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Introdução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9626E96-DAAD-0F9D-F6ED-B21661405B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Este modelo pode ser modificado de acordo com a preferência dos autores, mantendo-se os requisitos mínimos de tamanho de letra para que o texto seja visível na apresentação. Os quadros e a disposição das informações podem ser editados, bem como inserir imagens, gráficos, tabelas, tópicos e etc. </a:t>
            </a:r>
          </a:p>
          <a:p>
            <a:pPr algn="just"/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Salve seu arquivo em PDF</a:t>
            </a:r>
            <a:r>
              <a:rPr lang="pt-BR" sz="2000">
                <a:latin typeface="Times New Roman" panose="02020603050405020304" pitchFamily="18" charset="0"/>
                <a:cs typeface="Times New Roman" panose="02020603050405020304" pitchFamily="18" charset="0"/>
              </a:rPr>
              <a:t>, nomeando 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mesmo com o título de trabalho que será apresentado, e envie uma cópia para 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congressoAUGMnaunicamp@proec.unicamp.br</a:t>
            </a:r>
            <a:endParaRPr lang="pt-B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34166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3846930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156</Words>
  <Application>Microsoft Macintosh PowerPoint</Application>
  <PresentationFormat>Widescreen</PresentationFormat>
  <Paragraphs>11</Paragraphs>
  <Slides>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Tema do Office</vt:lpstr>
      <vt:lpstr>TÍTULO: SUBTÍTULO</vt:lpstr>
      <vt:lpstr>Introdução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Pamela Keiti Baena</dc:creator>
  <cp:lastModifiedBy>Jose Luiz Costa</cp:lastModifiedBy>
  <cp:revision>3</cp:revision>
  <dcterms:created xsi:type="dcterms:W3CDTF">2023-06-02T18:54:40Z</dcterms:created>
  <dcterms:modified xsi:type="dcterms:W3CDTF">2023-06-12T21:18:43Z</dcterms:modified>
</cp:coreProperties>
</file>