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4D230-E0FC-58B9-9AF5-B3B18F905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AD17A2-F9F8-8257-FC71-2C1933A9A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4FEC35-B3F9-D436-6F96-DE904D43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8ACB56-2CDA-B3DE-8E63-DC1625E8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AD3226-C5B2-D179-9854-A5C02EB5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98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F80CE8-F71D-9385-3EA7-747FC168D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BE3D7D-4C9E-DBE6-7EF7-B4A08F847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5F7AA4-0181-69A9-F09E-4AD19631B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BA59E9-B8B5-1594-80C5-4C671085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83253A-D089-9A03-346E-F2BFF43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4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46FF22-3AF4-35CB-68E1-DD49B9A8BE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D40A3C-700D-C381-05F8-F93A5B32A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8724D7-F06E-BB81-D836-8D7C12993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18254A-28A0-633B-BBB6-8D80A4BA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CA05A4-892F-6EEC-352B-711558FB9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2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4B8B7-EB06-D462-E3AA-F6D4CAB68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96CA45-F780-CA07-601D-EB91354E4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720D27-5C0B-E1B3-E60C-41CFE7AC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DECD3E-5FEA-AB28-A712-23CD05A2D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C7DBC0-647B-001A-0D81-1EF9882E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32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A4888-6B44-9386-77A6-DDE9E37E6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511866-34D6-6C6D-8338-350DC6269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213174-9B6F-5BE5-2EDB-496BC170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62664D-B62A-6EBC-E15F-D5C158120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4BCF34-5169-5162-BB6C-BC6AC0EF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81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42F08-FD64-CAAE-547C-AF236D65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394F14-E23E-CBA0-3C14-8F99E3B54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1F513D-8D8B-20A7-EB46-EE61EBFDE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1272D1-BE6C-72CF-8033-64E372A7C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EA7975-121B-E566-7DFA-E0831536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D6DF72-5247-668C-D71D-03FDF161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77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6570F-4A9A-D8B8-E604-88519A25C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B01F9E-E751-7DEF-1D18-3E033DDAF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D20B6C3-5B3F-CF9E-EACA-D055B0864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3BF111-DC7C-EB3A-68B3-DBBF2CCBB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651E63E-90C1-805D-6593-5A7310B59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21DEE68-81A1-A2A0-E870-BAE0BED90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678A802-2556-D82A-FAF7-90C1DA463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8AAA380-E395-C19B-B5BE-D81A5D02F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18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6543A-9436-55CA-51C6-5C1FD3B1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47103A-5172-0310-5647-55CD8F2F3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803BC1A-59E1-AB2B-6042-196A344B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B1858D2-288B-E048-6AD8-9AA2AF15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46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A2E5EC-0657-FDF3-277C-057BFB8FD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C9A8BE8-3F64-F041-CE39-84716D46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2EDAFA0-C34E-75ED-431A-AE650A280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30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A687C-709A-971F-333F-1C1EA809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50CB08-E401-D168-70DD-09BE33C56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81462B5-CCA3-A0B5-F959-E5F63F2C0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D4E1B5-0A12-74A8-A33E-64442CDA1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C9DB8C-6C07-D3CB-DAEA-31CBF31F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92049B-8054-01E9-239E-CDD3F01D9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57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7DA63-6A80-C013-3114-5185809DA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C5EB37-5C75-6766-6B48-5FBFB68E7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527391F-EF20-23BD-E673-5672E3906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91E7DD-2208-333A-EF33-976C4B2A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B9AFAE-437F-1483-D445-7068B93C6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DDD312-4231-2DB0-254E-1F4FD915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12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05CE5A-D4CB-F5C8-DFE0-C1D49DA4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A24787-831D-C522-4C4A-9CD8871BD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28000E-51BE-C885-10EC-5AC444CD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223C2-3683-4E28-A875-529E0476019F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2EF79D-5D4A-D5D3-E268-40D02586C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5757F6-5535-9F8A-2517-2F51BABB7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E209A-019F-42C0-9FE4-1DBE2CDF5E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0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ongressoAUGMnaunicamp@proec.unicamp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67D68-D7B3-B9FC-93C3-9582E6F4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13043"/>
            <a:ext cx="10515600" cy="1067968"/>
          </a:xfrm>
        </p:spPr>
        <p:txBody>
          <a:bodyPr anchor="t">
            <a:normAutofit/>
          </a:bodyPr>
          <a:lstStyle/>
          <a:p>
            <a:pPr algn="ctr"/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TÍTULO: SUBTÍTULO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8157EA-788F-6858-4F4C-7C181C9B7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429000"/>
            <a:ext cx="10515600" cy="1500187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Autor</a:t>
            </a:r>
            <a:r>
              <a:rPr kumimoji="0" 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; Autor</a:t>
            </a:r>
            <a:r>
              <a:rPr kumimoji="0" 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; Autor</a:t>
            </a:r>
            <a:r>
              <a:rPr kumimoji="0" 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; Autor</a:t>
            </a:r>
            <a:r>
              <a:rPr kumimoji="0" 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; Autor</a:t>
            </a:r>
            <a:r>
              <a:rPr kumimoji="0" 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; Autor</a:t>
            </a:r>
            <a:r>
              <a:rPr kumimoji="0" 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6     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2400" baseline="30000" dirty="0">
              <a:solidFill>
                <a:srgbClr val="000000"/>
              </a:solidFill>
              <a:latin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800" baseline="30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pt-BR" sz="1800" dirty="0">
                <a:solidFill>
                  <a:srgbClr val="000000"/>
                </a:solidFill>
                <a:latin typeface="Times New Roman"/>
              </a:rPr>
              <a:t> Titulação do autor; </a:t>
            </a:r>
            <a:r>
              <a:rPr lang="pt-BR" sz="1800" baseline="30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pt-BR" sz="1800" dirty="0">
                <a:solidFill>
                  <a:srgbClr val="000000"/>
                </a:solidFill>
                <a:latin typeface="Times New Roman"/>
              </a:rPr>
              <a:t> Titulação do autor; </a:t>
            </a:r>
            <a:r>
              <a:rPr lang="pt-BR" sz="1800" baseline="30000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lang="pt-BR" sz="1800" dirty="0">
                <a:solidFill>
                  <a:srgbClr val="000000"/>
                </a:solidFill>
                <a:latin typeface="Times New Roman"/>
              </a:rPr>
              <a:t> Titulação do autor; </a:t>
            </a:r>
            <a:r>
              <a:rPr lang="pt-BR" sz="1800" baseline="30000" dirty="0">
                <a:solidFill>
                  <a:srgbClr val="000000"/>
                </a:solidFill>
                <a:latin typeface="Times New Roman"/>
              </a:rPr>
              <a:t>4</a:t>
            </a:r>
            <a:r>
              <a:rPr lang="pt-BR" sz="1800" dirty="0">
                <a:solidFill>
                  <a:srgbClr val="000000"/>
                </a:solidFill>
                <a:latin typeface="Times New Roman"/>
              </a:rPr>
              <a:t> Titulação do autor; </a:t>
            </a:r>
            <a:r>
              <a:rPr lang="pt-BR" sz="1800" baseline="30000" dirty="0">
                <a:solidFill>
                  <a:srgbClr val="000000"/>
                </a:solidFill>
                <a:latin typeface="Times New Roman"/>
              </a:rPr>
              <a:t>4</a:t>
            </a:r>
            <a:r>
              <a:rPr lang="pt-BR" sz="1800" dirty="0">
                <a:solidFill>
                  <a:srgbClr val="000000"/>
                </a:solidFill>
                <a:latin typeface="Times New Roman"/>
              </a:rPr>
              <a:t> Titulação do autor; </a:t>
            </a:r>
            <a:r>
              <a:rPr lang="pt-BR" sz="1800" baseline="30000" dirty="0">
                <a:solidFill>
                  <a:srgbClr val="000000"/>
                </a:solidFill>
                <a:latin typeface="Times New Roman"/>
              </a:rPr>
              <a:t>5</a:t>
            </a:r>
            <a:r>
              <a:rPr lang="pt-BR" sz="1800" dirty="0">
                <a:solidFill>
                  <a:srgbClr val="000000"/>
                </a:solidFill>
                <a:latin typeface="Times New Roman"/>
              </a:rPr>
              <a:t> Titulação do autor; </a:t>
            </a:r>
            <a:r>
              <a:rPr lang="pt-BR" sz="1800" baseline="30000" dirty="0">
                <a:solidFill>
                  <a:srgbClr val="000000"/>
                </a:solidFill>
                <a:latin typeface="Times New Roman"/>
              </a:rPr>
              <a:t>6</a:t>
            </a:r>
            <a:r>
              <a:rPr lang="pt-BR" sz="1800" dirty="0">
                <a:solidFill>
                  <a:srgbClr val="000000"/>
                </a:solidFill>
                <a:latin typeface="Times New Roman"/>
              </a:rPr>
              <a:t> Titulação do autor</a:t>
            </a:r>
            <a:endParaRPr lang="pt-BR" altLang="pt-BR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6A14B86-235D-B547-A1EE-8BB897D60B1B}"/>
              </a:ext>
            </a:extLst>
          </p:cNvPr>
          <p:cNvSpPr txBox="1"/>
          <p:nvPr/>
        </p:nvSpPr>
        <p:spPr>
          <a:xfrm>
            <a:off x="831850" y="5825166"/>
            <a:ext cx="5446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E-mail: </a:t>
            </a:r>
            <a:r>
              <a:rPr lang="pt-BR" sz="1600" dirty="0" err="1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xxxxxxxxxxxxxxxxxxxxxxxxxxxxxx</a:t>
            </a:r>
            <a:endParaRPr lang="pt-BR" sz="160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0C7318F-BA69-EAF6-E0B6-DF497733D659}"/>
              </a:ext>
            </a:extLst>
          </p:cNvPr>
          <p:cNvSpPr txBox="1"/>
          <p:nvPr/>
        </p:nvSpPr>
        <p:spPr>
          <a:xfrm>
            <a:off x="831850" y="5425056"/>
            <a:ext cx="6971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Eixo temático: Comunicação e Redes (exemplo)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4F95E78-DBC1-E6F9-2CE7-2E55E69B80E0}"/>
              </a:ext>
            </a:extLst>
          </p:cNvPr>
          <p:cNvSpPr/>
          <p:nvPr/>
        </p:nvSpPr>
        <p:spPr>
          <a:xfrm>
            <a:off x="9987711" y="5335584"/>
            <a:ext cx="1372439" cy="82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Logo da sua instituição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6601313-D193-9A20-7D9C-39CBFF5E7FF7}"/>
              </a:ext>
            </a:extLst>
          </p:cNvPr>
          <p:cNvSpPr txBox="1"/>
          <p:nvPr/>
        </p:nvSpPr>
        <p:spPr>
          <a:xfrm>
            <a:off x="831850" y="5024946"/>
            <a:ext cx="6971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Financiamento: PROEC-Unicamp (se houver)</a:t>
            </a:r>
          </a:p>
        </p:txBody>
      </p:sp>
    </p:spTree>
    <p:extLst>
      <p:ext uri="{BB962C8B-B14F-4D97-AF65-F5344CB8AC3E}">
        <p14:creationId xmlns:p14="http://schemas.microsoft.com/office/powerpoint/2010/main" val="270953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ACB70-B421-B38D-6CD5-F679596C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5389"/>
            <a:ext cx="10515600" cy="845299"/>
          </a:xfrm>
        </p:spPr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626E96-DAAD-0F9D-F6ED-B21661405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modelo pode ser modificado de acordo com a preferência dos autores, mantendo-se os requisitos mínimos de tamanho de letra para que o texto seja visível na apresentação. Os quadros e a disposição das informações podem ser editados, bem como inserir imagens, gráficos, tabelas, tópicos e etc. 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Salve seu arquivo em PDF</a:t>
            </a:r>
            <a:r>
              <a:rPr 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nomeando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mesmo com o título de trabalho que será apresentado, e envie uma cópia para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congressoAUGMnaunicamp@proec.unicamp.br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1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8469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156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TÍTULO: SUBTÍTULO</vt:lpstr>
      <vt:lpstr>Introdução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Pamela Keiti Baena</dc:creator>
  <cp:lastModifiedBy>Jose Luiz Costa</cp:lastModifiedBy>
  <cp:revision>3</cp:revision>
  <dcterms:created xsi:type="dcterms:W3CDTF">2023-06-02T18:54:40Z</dcterms:created>
  <dcterms:modified xsi:type="dcterms:W3CDTF">2023-06-12T21:18:43Z</dcterms:modified>
</cp:coreProperties>
</file>